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CADUSD Daily and Weekly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8767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51742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60333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65869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17962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21405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82608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5609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6423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12972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828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174193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49463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05828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8737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80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9551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2555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021282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88074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4145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07169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7275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67057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92694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81372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315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70636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19666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00825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992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767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41633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308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7024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457665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20045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190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6377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92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282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9422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94224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6251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4416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58474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5445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26852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45452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8490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356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4081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93683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97679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96780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0847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8208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87566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9093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0011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0930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02264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353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8107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5971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346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6471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48905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6287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2494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925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58883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9587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65316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625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62942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58365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15315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09278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3450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131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CADUSD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CADUSD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2017-04-05T03:18:36Z</dcterms:modified>
  <cp:category/>
</cp:coreProperties>
</file>